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6" r:id="rId4"/>
  </p:sldMasterIdLst>
  <p:notesMasterIdLst>
    <p:notesMasterId r:id="rId10"/>
  </p:notesMasterIdLst>
  <p:handoutMasterIdLst>
    <p:handoutMasterId r:id="rId11"/>
  </p:handoutMasterIdLst>
  <p:sldIdLst>
    <p:sldId id="256" r:id="rId5"/>
    <p:sldId id="262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2" autoAdjust="0"/>
  </p:normalViewPr>
  <p:slideViewPr>
    <p:cSldViewPr snapToGrid="0">
      <p:cViewPr>
        <p:scale>
          <a:sx n="57" d="100"/>
          <a:sy n="57" d="100"/>
        </p:scale>
        <p:origin x="29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316BF0-0959-4D3E-B18D-965EF50D372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D97F479-83ED-4888-AD61-925CB60D06A4}">
      <dgm:prSet phldrT="[Text]" custT="1"/>
      <dgm:spPr>
        <a:noFill/>
      </dgm:spPr>
      <dgm:t>
        <a:bodyPr/>
        <a:lstStyle/>
        <a:p>
          <a:pPr algn="l"/>
          <a:r>
            <a:rPr lang="en-GB" sz="2400" dirty="0">
              <a:solidFill>
                <a:srgbClr val="002060"/>
              </a:solidFill>
            </a:rPr>
            <a:t>Herhofer Space University</a:t>
          </a:r>
          <a:endParaRPr lang="en-GB" sz="2400" dirty="0">
            <a:solidFill>
              <a:srgbClr val="C00000"/>
            </a:solidFill>
          </a:endParaRPr>
        </a:p>
        <a:p>
          <a:pPr algn="l"/>
          <a:r>
            <a:rPr lang="en-GB" sz="2400" dirty="0">
              <a:solidFill>
                <a:srgbClr val="C00000"/>
              </a:solidFill>
            </a:rPr>
            <a:t>Herhofer Space Bank</a:t>
          </a:r>
        </a:p>
        <a:p>
          <a:pPr algn="l"/>
          <a:r>
            <a:rPr lang="en-GB" sz="2400" dirty="0">
              <a:solidFill>
                <a:srgbClr val="C00000"/>
              </a:solidFill>
            </a:rPr>
            <a:t>Orbital Construction Dock</a:t>
          </a:r>
        </a:p>
        <a:p>
          <a:pPr algn="l"/>
          <a:r>
            <a:rPr lang="en-GB" sz="2400" dirty="0">
              <a:solidFill>
                <a:schemeClr val="accent2"/>
              </a:solidFill>
            </a:rPr>
            <a:t>Herhofer Stargate Spaceport</a:t>
          </a:r>
          <a:endParaRPr lang="en-GB" sz="2400" dirty="0">
            <a:solidFill>
              <a:srgbClr val="C00000"/>
            </a:solidFill>
          </a:endParaRPr>
        </a:p>
      </dgm:t>
    </dgm:pt>
    <dgm:pt modelId="{63F3EC05-D261-4244-88D4-A0BE895A972F}" type="parTrans" cxnId="{F5D60844-97A4-483F-8AB1-94462DE1F4EF}">
      <dgm:prSet/>
      <dgm:spPr/>
      <dgm:t>
        <a:bodyPr/>
        <a:lstStyle/>
        <a:p>
          <a:endParaRPr lang="en-GB"/>
        </a:p>
      </dgm:t>
    </dgm:pt>
    <dgm:pt modelId="{9B8D689E-5E89-45F5-840E-3C89202EC373}" type="sibTrans" cxnId="{F5D60844-97A4-483F-8AB1-94462DE1F4EF}">
      <dgm:prSet/>
      <dgm:spPr/>
      <dgm:t>
        <a:bodyPr/>
        <a:lstStyle/>
        <a:p>
          <a:endParaRPr lang="en-GB"/>
        </a:p>
      </dgm:t>
    </dgm:pt>
    <dgm:pt modelId="{E0AF049C-1070-4D12-9353-0214BA0C2B56}">
      <dgm:prSet phldrT="[Text]" custT="1"/>
      <dgm:spPr>
        <a:noFill/>
      </dgm:spPr>
      <dgm:t>
        <a:bodyPr/>
        <a:lstStyle/>
        <a:p>
          <a:endParaRPr lang="en-GB" sz="2400" dirty="0">
            <a:solidFill>
              <a:srgbClr val="002060"/>
            </a:solidFill>
          </a:endParaRPr>
        </a:p>
      </dgm:t>
    </dgm:pt>
    <dgm:pt modelId="{2100C234-ED09-4A47-BA84-28615E7BB340}" type="parTrans" cxnId="{DEF394A3-4A70-44EE-976F-3ADE8A3BE3CE}">
      <dgm:prSet/>
      <dgm:spPr/>
      <dgm:t>
        <a:bodyPr/>
        <a:lstStyle/>
        <a:p>
          <a:endParaRPr lang="en-GB"/>
        </a:p>
      </dgm:t>
    </dgm:pt>
    <dgm:pt modelId="{BC6C3916-51F6-497E-B878-A7F286628A5C}" type="sibTrans" cxnId="{DEF394A3-4A70-44EE-976F-3ADE8A3BE3CE}">
      <dgm:prSet/>
      <dgm:spPr/>
      <dgm:t>
        <a:bodyPr/>
        <a:lstStyle/>
        <a:p>
          <a:endParaRPr lang="en-GB"/>
        </a:p>
      </dgm:t>
    </dgm:pt>
    <dgm:pt modelId="{1593C36B-3F37-4AA6-947B-C54C0EF3315F}">
      <dgm:prSet phldrT="[Text]" custT="1"/>
      <dgm:spPr>
        <a:noFill/>
      </dgm:spPr>
      <dgm:t>
        <a:bodyPr/>
        <a:lstStyle/>
        <a:p>
          <a:endParaRPr lang="en-GB" sz="2400" dirty="0">
            <a:solidFill>
              <a:schemeClr val="accent2"/>
            </a:solidFill>
          </a:endParaRPr>
        </a:p>
      </dgm:t>
    </dgm:pt>
    <dgm:pt modelId="{4F028874-2D06-44F9-B262-4F97E2537A8A}" type="parTrans" cxnId="{57F4F1F7-079A-4231-9DE4-02F34F79E5D0}">
      <dgm:prSet/>
      <dgm:spPr/>
      <dgm:t>
        <a:bodyPr/>
        <a:lstStyle/>
        <a:p>
          <a:endParaRPr lang="en-GB"/>
        </a:p>
      </dgm:t>
    </dgm:pt>
    <dgm:pt modelId="{A8D44ADF-B983-4584-84E9-CB87A9AF6600}" type="sibTrans" cxnId="{57F4F1F7-079A-4231-9DE4-02F34F79E5D0}">
      <dgm:prSet/>
      <dgm:spPr/>
      <dgm:t>
        <a:bodyPr/>
        <a:lstStyle/>
        <a:p>
          <a:endParaRPr lang="en-GB"/>
        </a:p>
      </dgm:t>
    </dgm:pt>
    <dgm:pt modelId="{538F9C69-C341-4830-83FB-10CB1CE465E1}">
      <dgm:prSet phldrT="[Text]" custT="1"/>
      <dgm:spPr>
        <a:noFill/>
      </dgm:spPr>
      <dgm:t>
        <a:bodyPr/>
        <a:lstStyle/>
        <a:p>
          <a:endParaRPr lang="en-GB" sz="2400" dirty="0">
            <a:solidFill>
              <a:srgbClr val="C00000"/>
            </a:solidFill>
          </a:endParaRPr>
        </a:p>
      </dgm:t>
    </dgm:pt>
    <dgm:pt modelId="{D1218938-3A38-4A62-83E0-9CEB8B37C66D}" type="parTrans" cxnId="{8DE09E25-02F7-4BC9-8AAA-876583B0DE49}">
      <dgm:prSet/>
      <dgm:spPr/>
      <dgm:t>
        <a:bodyPr/>
        <a:lstStyle/>
        <a:p>
          <a:endParaRPr lang="en-GB"/>
        </a:p>
      </dgm:t>
    </dgm:pt>
    <dgm:pt modelId="{A20514B5-A952-43C3-BDBD-976708F924E9}" type="sibTrans" cxnId="{8DE09E25-02F7-4BC9-8AAA-876583B0DE49}">
      <dgm:prSet/>
      <dgm:spPr/>
      <dgm:t>
        <a:bodyPr/>
        <a:lstStyle/>
        <a:p>
          <a:endParaRPr lang="en-GB"/>
        </a:p>
      </dgm:t>
    </dgm:pt>
    <dgm:pt modelId="{5B5D20AA-71C9-4D1C-B91E-69156FAF31C1}">
      <dgm:prSet phldrT="[Text]" custT="1"/>
      <dgm:spPr>
        <a:noFill/>
      </dgm:spPr>
      <dgm:t>
        <a:bodyPr/>
        <a:lstStyle/>
        <a:p>
          <a:pPr algn="l"/>
          <a:r>
            <a:rPr lang="en-GB" sz="1800" b="0" dirty="0">
              <a:latin typeface="Microgram DB" pitchFamily="2" charset="0"/>
            </a:rPr>
            <a:t>Herhofer Space Group</a:t>
          </a:r>
        </a:p>
        <a:p>
          <a:pPr algn="l"/>
          <a:r>
            <a:rPr lang="en-GB" sz="1800" dirty="0">
              <a:latin typeface="Microgram DB" pitchFamily="2" charset="0"/>
            </a:rPr>
            <a:t>Herhofer Space Research Institute</a:t>
          </a:r>
        </a:p>
      </dgm:t>
    </dgm:pt>
    <dgm:pt modelId="{67DDD553-D4CA-4DDD-BDAF-3A02DF00861D}" type="parTrans" cxnId="{FEFA61B2-1AA7-4FF9-A8CB-9396678FC4D1}">
      <dgm:prSet/>
      <dgm:spPr/>
      <dgm:t>
        <a:bodyPr/>
        <a:lstStyle/>
        <a:p>
          <a:endParaRPr lang="en-GB"/>
        </a:p>
      </dgm:t>
    </dgm:pt>
    <dgm:pt modelId="{D4162789-E21C-4970-9519-76DDC8B97900}" type="sibTrans" cxnId="{FEFA61B2-1AA7-4FF9-A8CB-9396678FC4D1}">
      <dgm:prSet/>
      <dgm:spPr/>
      <dgm:t>
        <a:bodyPr/>
        <a:lstStyle/>
        <a:p>
          <a:endParaRPr lang="en-GB"/>
        </a:p>
      </dgm:t>
    </dgm:pt>
    <dgm:pt modelId="{5D05B9D1-ED00-4BDE-B511-64E2062CB507}" type="pres">
      <dgm:prSet presAssocID="{76316BF0-0959-4D3E-B18D-965EF50D372E}" presName="diagram" presStyleCnt="0">
        <dgm:presLayoutVars>
          <dgm:dir/>
          <dgm:resizeHandles val="exact"/>
        </dgm:presLayoutVars>
      </dgm:prSet>
      <dgm:spPr/>
    </dgm:pt>
    <dgm:pt modelId="{16194480-5B09-407D-A906-C107F5E5D3E3}" type="pres">
      <dgm:prSet presAssocID="{BD97F479-83ED-4888-AD61-925CB60D06A4}" presName="node" presStyleLbl="node1" presStyleIdx="0" presStyleCnt="5" custScaleY="64888" custLinFactY="94296" custLinFactNeighborX="-41466" custLinFactNeighborY="100000">
        <dgm:presLayoutVars>
          <dgm:bulletEnabled val="1"/>
        </dgm:presLayoutVars>
      </dgm:prSet>
      <dgm:spPr/>
    </dgm:pt>
    <dgm:pt modelId="{9243813B-B433-40DC-9DD1-495A5081CB96}" type="pres">
      <dgm:prSet presAssocID="{9B8D689E-5E89-45F5-840E-3C89202EC373}" presName="sibTrans" presStyleCnt="0"/>
      <dgm:spPr/>
    </dgm:pt>
    <dgm:pt modelId="{C65E9438-D320-4DB8-A3ED-69726E0E97CE}" type="pres">
      <dgm:prSet presAssocID="{E0AF049C-1070-4D12-9353-0214BA0C2B56}" presName="node" presStyleLbl="node1" presStyleIdx="1" presStyleCnt="5" custLinFactNeighborX="-31510" custLinFactNeighborY="81917">
        <dgm:presLayoutVars>
          <dgm:bulletEnabled val="1"/>
        </dgm:presLayoutVars>
      </dgm:prSet>
      <dgm:spPr/>
    </dgm:pt>
    <dgm:pt modelId="{0AF7E118-6986-41BB-8F33-1E4B8390708F}" type="pres">
      <dgm:prSet presAssocID="{BC6C3916-51F6-497E-B878-A7F286628A5C}" presName="sibTrans" presStyleCnt="0"/>
      <dgm:spPr/>
    </dgm:pt>
    <dgm:pt modelId="{971EEB14-C71F-4E62-853D-E33E37CC7030}" type="pres">
      <dgm:prSet presAssocID="{1593C36B-3F37-4AA6-947B-C54C0EF3315F}" presName="node" presStyleLbl="node1" presStyleIdx="2" presStyleCnt="5" custLinFactNeighborX="-9377" custLinFactNeighborY="27579">
        <dgm:presLayoutVars>
          <dgm:bulletEnabled val="1"/>
        </dgm:presLayoutVars>
      </dgm:prSet>
      <dgm:spPr/>
    </dgm:pt>
    <dgm:pt modelId="{E32C7846-3945-46F4-9BCE-88C28130BBDD}" type="pres">
      <dgm:prSet presAssocID="{A8D44ADF-B983-4584-84E9-CB87A9AF6600}" presName="sibTrans" presStyleCnt="0"/>
      <dgm:spPr/>
    </dgm:pt>
    <dgm:pt modelId="{08A97807-9903-41FA-83F0-956E6EE68311}" type="pres">
      <dgm:prSet presAssocID="{538F9C69-C341-4830-83FB-10CB1CE465E1}" presName="node" presStyleLbl="node1" presStyleIdx="3" presStyleCnt="5" custScaleY="53163" custLinFactNeighborX="79532" custLinFactNeighborY="75848">
        <dgm:presLayoutVars>
          <dgm:bulletEnabled val="1"/>
        </dgm:presLayoutVars>
      </dgm:prSet>
      <dgm:spPr/>
    </dgm:pt>
    <dgm:pt modelId="{80AD540B-DD85-4627-B49A-3076569DA0F5}" type="pres">
      <dgm:prSet presAssocID="{A20514B5-A952-43C3-BDBD-976708F924E9}" presName="sibTrans" presStyleCnt="0"/>
      <dgm:spPr/>
    </dgm:pt>
    <dgm:pt modelId="{53671F3A-69AF-4A99-A5F5-85FAFB54C0FA}" type="pres">
      <dgm:prSet presAssocID="{5B5D20AA-71C9-4D1C-B91E-69156FAF31C1}" presName="node" presStyleLbl="node1" presStyleIdx="4" presStyleCnt="5" custScaleX="286034" custScaleY="71509" custLinFactY="-100000" custLinFactNeighborX="84591" custLinFactNeighborY="-156146">
        <dgm:presLayoutVars>
          <dgm:bulletEnabled val="1"/>
        </dgm:presLayoutVars>
      </dgm:prSet>
      <dgm:spPr/>
    </dgm:pt>
  </dgm:ptLst>
  <dgm:cxnLst>
    <dgm:cxn modelId="{59C29D12-891A-4E59-8288-44655F7EC6BF}" type="presOf" srcId="{5B5D20AA-71C9-4D1C-B91E-69156FAF31C1}" destId="{53671F3A-69AF-4A99-A5F5-85FAFB54C0FA}" srcOrd="0" destOrd="0" presId="urn:microsoft.com/office/officeart/2005/8/layout/default"/>
    <dgm:cxn modelId="{4F61FD12-748D-480C-8574-706B100B6CBA}" type="presOf" srcId="{1593C36B-3F37-4AA6-947B-C54C0EF3315F}" destId="{971EEB14-C71F-4E62-853D-E33E37CC7030}" srcOrd="0" destOrd="0" presId="urn:microsoft.com/office/officeart/2005/8/layout/default"/>
    <dgm:cxn modelId="{019DB71D-FAF7-4AF1-ACF2-BAFAFE4473D0}" type="presOf" srcId="{E0AF049C-1070-4D12-9353-0214BA0C2B56}" destId="{C65E9438-D320-4DB8-A3ED-69726E0E97CE}" srcOrd="0" destOrd="0" presId="urn:microsoft.com/office/officeart/2005/8/layout/default"/>
    <dgm:cxn modelId="{8DE09E25-02F7-4BC9-8AAA-876583B0DE49}" srcId="{76316BF0-0959-4D3E-B18D-965EF50D372E}" destId="{538F9C69-C341-4830-83FB-10CB1CE465E1}" srcOrd="3" destOrd="0" parTransId="{D1218938-3A38-4A62-83E0-9CEB8B37C66D}" sibTransId="{A20514B5-A952-43C3-BDBD-976708F924E9}"/>
    <dgm:cxn modelId="{F193DB2A-4826-43E7-AE61-FEEA3FA7E36B}" type="presOf" srcId="{538F9C69-C341-4830-83FB-10CB1CE465E1}" destId="{08A97807-9903-41FA-83F0-956E6EE68311}" srcOrd="0" destOrd="0" presId="urn:microsoft.com/office/officeart/2005/8/layout/default"/>
    <dgm:cxn modelId="{F5D60844-97A4-483F-8AB1-94462DE1F4EF}" srcId="{76316BF0-0959-4D3E-B18D-965EF50D372E}" destId="{BD97F479-83ED-4888-AD61-925CB60D06A4}" srcOrd="0" destOrd="0" parTransId="{63F3EC05-D261-4244-88D4-A0BE895A972F}" sibTransId="{9B8D689E-5E89-45F5-840E-3C89202EC373}"/>
    <dgm:cxn modelId="{C8C4D795-F19F-4683-B535-D608E400872C}" type="presOf" srcId="{BD97F479-83ED-4888-AD61-925CB60D06A4}" destId="{16194480-5B09-407D-A906-C107F5E5D3E3}" srcOrd="0" destOrd="0" presId="urn:microsoft.com/office/officeart/2005/8/layout/default"/>
    <dgm:cxn modelId="{DEF394A3-4A70-44EE-976F-3ADE8A3BE3CE}" srcId="{76316BF0-0959-4D3E-B18D-965EF50D372E}" destId="{E0AF049C-1070-4D12-9353-0214BA0C2B56}" srcOrd="1" destOrd="0" parTransId="{2100C234-ED09-4A47-BA84-28615E7BB340}" sibTransId="{BC6C3916-51F6-497E-B878-A7F286628A5C}"/>
    <dgm:cxn modelId="{FEFA61B2-1AA7-4FF9-A8CB-9396678FC4D1}" srcId="{76316BF0-0959-4D3E-B18D-965EF50D372E}" destId="{5B5D20AA-71C9-4D1C-B91E-69156FAF31C1}" srcOrd="4" destOrd="0" parTransId="{67DDD553-D4CA-4DDD-BDAF-3A02DF00861D}" sibTransId="{D4162789-E21C-4970-9519-76DDC8B97900}"/>
    <dgm:cxn modelId="{4127CAF4-3B16-4822-8BCB-CC44098039D6}" type="presOf" srcId="{76316BF0-0959-4D3E-B18D-965EF50D372E}" destId="{5D05B9D1-ED00-4BDE-B511-64E2062CB507}" srcOrd="0" destOrd="0" presId="urn:microsoft.com/office/officeart/2005/8/layout/default"/>
    <dgm:cxn modelId="{57F4F1F7-079A-4231-9DE4-02F34F79E5D0}" srcId="{76316BF0-0959-4D3E-B18D-965EF50D372E}" destId="{1593C36B-3F37-4AA6-947B-C54C0EF3315F}" srcOrd="2" destOrd="0" parTransId="{4F028874-2D06-44F9-B262-4F97E2537A8A}" sibTransId="{A8D44ADF-B983-4584-84E9-CB87A9AF6600}"/>
    <dgm:cxn modelId="{61DD7726-D10D-498C-8134-5319D360BA68}" type="presParOf" srcId="{5D05B9D1-ED00-4BDE-B511-64E2062CB507}" destId="{16194480-5B09-407D-A906-C107F5E5D3E3}" srcOrd="0" destOrd="0" presId="urn:microsoft.com/office/officeart/2005/8/layout/default"/>
    <dgm:cxn modelId="{09EFB46D-FAD4-4CC2-975E-F4E353D8CC61}" type="presParOf" srcId="{5D05B9D1-ED00-4BDE-B511-64E2062CB507}" destId="{9243813B-B433-40DC-9DD1-495A5081CB96}" srcOrd="1" destOrd="0" presId="urn:microsoft.com/office/officeart/2005/8/layout/default"/>
    <dgm:cxn modelId="{20688CDD-CE3F-4009-888C-BDE6A65D5B1F}" type="presParOf" srcId="{5D05B9D1-ED00-4BDE-B511-64E2062CB507}" destId="{C65E9438-D320-4DB8-A3ED-69726E0E97CE}" srcOrd="2" destOrd="0" presId="urn:microsoft.com/office/officeart/2005/8/layout/default"/>
    <dgm:cxn modelId="{FBBC4213-227E-45F0-92A9-D4A56F3DC821}" type="presParOf" srcId="{5D05B9D1-ED00-4BDE-B511-64E2062CB507}" destId="{0AF7E118-6986-41BB-8F33-1E4B8390708F}" srcOrd="3" destOrd="0" presId="urn:microsoft.com/office/officeart/2005/8/layout/default"/>
    <dgm:cxn modelId="{164EEA78-51B5-422B-95D2-6020A8160825}" type="presParOf" srcId="{5D05B9D1-ED00-4BDE-B511-64E2062CB507}" destId="{971EEB14-C71F-4E62-853D-E33E37CC7030}" srcOrd="4" destOrd="0" presId="urn:microsoft.com/office/officeart/2005/8/layout/default"/>
    <dgm:cxn modelId="{7CB58C4B-3DC9-40CD-9936-C89ACF115410}" type="presParOf" srcId="{5D05B9D1-ED00-4BDE-B511-64E2062CB507}" destId="{E32C7846-3945-46F4-9BCE-88C28130BBDD}" srcOrd="5" destOrd="0" presId="urn:microsoft.com/office/officeart/2005/8/layout/default"/>
    <dgm:cxn modelId="{2B021807-DBCD-46A7-8195-336E58F85523}" type="presParOf" srcId="{5D05B9D1-ED00-4BDE-B511-64E2062CB507}" destId="{08A97807-9903-41FA-83F0-956E6EE68311}" srcOrd="6" destOrd="0" presId="urn:microsoft.com/office/officeart/2005/8/layout/default"/>
    <dgm:cxn modelId="{FC200A20-E7D8-4817-BB7F-A839549DB7CF}" type="presParOf" srcId="{5D05B9D1-ED00-4BDE-B511-64E2062CB507}" destId="{80AD540B-DD85-4627-B49A-3076569DA0F5}" srcOrd="7" destOrd="0" presId="urn:microsoft.com/office/officeart/2005/8/layout/default"/>
    <dgm:cxn modelId="{15D8E8AB-9CCD-4EF1-A6E7-53AA92EFEF85}" type="presParOf" srcId="{5D05B9D1-ED00-4BDE-B511-64E2062CB507}" destId="{53671F3A-69AF-4A99-A5F5-85FAFB54C0F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0FB2EE-4143-43D1-817A-9730FE873531}" type="doc">
      <dgm:prSet loTypeId="urn:microsoft.com/office/officeart/2005/8/layout/bProcess4" loCatId="process" qsTypeId="urn:microsoft.com/office/officeart/2005/8/quickstyle/simple5" qsCatId="simple" csTypeId="urn:microsoft.com/office/officeart/2005/8/colors/colorful2" csCatId="colorful" phldr="1"/>
      <dgm:spPr/>
      <dgm:t>
        <a:bodyPr rtlCol="0"/>
        <a:lstStyle/>
        <a:p>
          <a:pPr rtl="0"/>
          <a:endParaRPr lang="en-US"/>
        </a:p>
      </dgm:t>
    </dgm:pt>
    <dgm:pt modelId="{1A066BF7-810B-498E-9B71-4BE604C35145}">
      <dgm:prSet phldrT="[Text]"/>
      <dgm:spPr>
        <a:solidFill>
          <a:schemeClr val="tx1">
            <a:lumMod val="90000"/>
            <a:lumOff val="10000"/>
          </a:schemeClr>
        </a:solidFill>
      </dgm:spPr>
      <dgm:t>
        <a:bodyPr rtlCol="0"/>
        <a:lstStyle/>
        <a:p>
          <a:pPr rtl="0"/>
          <a:r>
            <a:rPr lang="en-US" dirty="0">
              <a:solidFill>
                <a:schemeClr val="bg1"/>
              </a:solidFill>
            </a:rPr>
            <a:t>Herhofer Space Education</a:t>
          </a:r>
        </a:p>
      </dgm:t>
    </dgm:pt>
    <dgm:pt modelId="{551E2BC4-322B-4917-80F0-6F289DD131BD}" type="parTrans" cxnId="{87998FD1-A301-4733-9331-1795CC56534D}">
      <dgm:prSet/>
      <dgm:spPr/>
      <dgm:t>
        <a:bodyPr rtlCol="0"/>
        <a:lstStyle/>
        <a:p>
          <a:pPr rtl="0"/>
          <a:endParaRPr lang="en-US">
            <a:solidFill>
              <a:schemeClr val="tx1"/>
            </a:solidFill>
          </a:endParaRPr>
        </a:p>
      </dgm:t>
    </dgm:pt>
    <dgm:pt modelId="{BCD89840-710B-41CC-80E1-A699FA6BF644}" type="sibTrans" cxnId="{87998FD1-A301-4733-9331-1795CC56534D}">
      <dgm:prSet/>
      <dgm:spPr>
        <a:solidFill>
          <a:schemeClr val="tx1">
            <a:lumMod val="75000"/>
            <a:lumOff val="25000"/>
          </a:schemeClr>
        </a:solidFill>
      </dgm:spPr>
      <dgm:t>
        <a:bodyPr rtlCol="0"/>
        <a:lstStyle/>
        <a:p>
          <a:pPr rtl="0"/>
          <a:endParaRPr lang="en-US">
            <a:solidFill>
              <a:schemeClr val="tx1"/>
            </a:solidFill>
          </a:endParaRPr>
        </a:p>
      </dgm:t>
    </dgm:pt>
    <dgm:pt modelId="{9252A2D7-ECD4-458F-B2BB-B6333EF341C4}">
      <dgm:prSet phldrT="[Text]"/>
      <dgm:spPr>
        <a:solidFill>
          <a:schemeClr val="tx1">
            <a:lumMod val="90000"/>
            <a:lumOff val="10000"/>
          </a:schemeClr>
        </a:solidFill>
      </dgm:spPr>
      <dgm:t>
        <a:bodyPr rtlCol="0"/>
        <a:lstStyle/>
        <a:p>
          <a:pPr rtl="0"/>
          <a:r>
            <a:rPr lang="en-US" dirty="0">
              <a:solidFill>
                <a:schemeClr val="bg1"/>
              </a:solidFill>
            </a:rPr>
            <a:t>Herhofer Orbital, Space and Interstellar Construction</a:t>
          </a:r>
        </a:p>
      </dgm:t>
    </dgm:pt>
    <dgm:pt modelId="{311917B2-9CA5-4AEA-A561-283F36BA9267}" type="parTrans" cxnId="{0A72A02A-BAE1-48AC-B158-111E2F363615}">
      <dgm:prSet/>
      <dgm:spPr/>
      <dgm:t>
        <a:bodyPr rtlCol="0"/>
        <a:lstStyle/>
        <a:p>
          <a:pPr rtl="0"/>
          <a:endParaRPr lang="en-US">
            <a:solidFill>
              <a:schemeClr val="tx1"/>
            </a:solidFill>
          </a:endParaRPr>
        </a:p>
      </dgm:t>
    </dgm:pt>
    <dgm:pt modelId="{61B195D9-EB3C-4802-A6AB-664066A6DE01}" type="sibTrans" cxnId="{0A72A02A-BAE1-48AC-B158-111E2F363615}">
      <dgm:prSet/>
      <dgm:spPr>
        <a:solidFill>
          <a:schemeClr val="tx1">
            <a:lumMod val="75000"/>
            <a:lumOff val="25000"/>
          </a:schemeClr>
        </a:solidFill>
      </dgm:spPr>
      <dgm:t>
        <a:bodyPr rtlCol="0"/>
        <a:lstStyle/>
        <a:p>
          <a:pPr rtl="0"/>
          <a:endParaRPr lang="en-US">
            <a:solidFill>
              <a:schemeClr val="tx1"/>
            </a:solidFill>
          </a:endParaRPr>
        </a:p>
      </dgm:t>
    </dgm:pt>
    <dgm:pt modelId="{E577C89B-FE67-4FD5-B67B-A9D2B5CF35FB}">
      <dgm:prSet phldrT="[Text]"/>
      <dgm:spPr>
        <a:solidFill>
          <a:schemeClr val="tx1">
            <a:lumMod val="90000"/>
            <a:lumOff val="10000"/>
          </a:schemeClr>
        </a:solidFill>
      </dgm:spPr>
      <dgm:t>
        <a:bodyPr rtlCol="0"/>
        <a:lstStyle/>
        <a:p>
          <a:pPr rtl="0"/>
          <a:r>
            <a:rPr lang="en-US" dirty="0">
              <a:solidFill>
                <a:schemeClr val="bg1"/>
              </a:solidFill>
            </a:rPr>
            <a:t>Research and Development Herhofer Space Group</a:t>
          </a:r>
        </a:p>
      </dgm:t>
    </dgm:pt>
    <dgm:pt modelId="{C1215F53-183B-4576-9940-C093E9334C1D}" type="parTrans" cxnId="{1EF02D92-F5CE-4D6F-8A0D-BEE4E9168B61}">
      <dgm:prSet/>
      <dgm:spPr/>
      <dgm:t>
        <a:bodyPr rtlCol="0"/>
        <a:lstStyle/>
        <a:p>
          <a:pPr rtl="0"/>
          <a:endParaRPr lang="en-US">
            <a:solidFill>
              <a:schemeClr val="tx1"/>
            </a:solidFill>
          </a:endParaRPr>
        </a:p>
      </dgm:t>
    </dgm:pt>
    <dgm:pt modelId="{895F126D-CBF0-4835-ACDB-7CA05B5379BC}" type="sibTrans" cxnId="{1EF02D92-F5CE-4D6F-8A0D-BEE4E9168B61}">
      <dgm:prSet/>
      <dgm:spPr>
        <a:solidFill>
          <a:schemeClr val="tx1">
            <a:lumMod val="75000"/>
            <a:lumOff val="25000"/>
          </a:schemeClr>
        </a:solidFill>
      </dgm:spPr>
      <dgm:t>
        <a:bodyPr rtlCol="0"/>
        <a:lstStyle/>
        <a:p>
          <a:pPr rtl="0"/>
          <a:endParaRPr lang="en-US">
            <a:solidFill>
              <a:schemeClr val="tx1"/>
            </a:solidFill>
          </a:endParaRPr>
        </a:p>
      </dgm:t>
    </dgm:pt>
    <dgm:pt modelId="{7DB892B2-0E0D-420C-B451-7722D28313F7}">
      <dgm:prSet phldrT="[Text]"/>
      <dgm:spPr>
        <a:solidFill>
          <a:schemeClr val="tx1">
            <a:lumMod val="90000"/>
            <a:lumOff val="10000"/>
          </a:schemeClr>
        </a:solidFill>
      </dgm:spPr>
      <dgm:t>
        <a:bodyPr rtlCol="0"/>
        <a:lstStyle/>
        <a:p>
          <a:pPr rtl="0"/>
          <a:r>
            <a:rPr lang="en-US" dirty="0">
              <a:solidFill>
                <a:schemeClr val="bg1"/>
              </a:solidFill>
            </a:rPr>
            <a:t>Herhofer Space Science</a:t>
          </a:r>
        </a:p>
      </dgm:t>
    </dgm:pt>
    <dgm:pt modelId="{76A5E238-62E3-48E2-B973-3966EC01419B}" type="parTrans" cxnId="{9C8D409F-E410-4D31-9461-8DF8B8961623}">
      <dgm:prSet/>
      <dgm:spPr/>
      <dgm:t>
        <a:bodyPr rtlCol="0"/>
        <a:lstStyle/>
        <a:p>
          <a:pPr rtl="0"/>
          <a:endParaRPr lang="en-US">
            <a:solidFill>
              <a:schemeClr val="tx1"/>
            </a:solidFill>
          </a:endParaRPr>
        </a:p>
      </dgm:t>
    </dgm:pt>
    <dgm:pt modelId="{5BF1F0BD-2C92-4CA1-93CD-3EA2E09F4EE2}" type="sibTrans" cxnId="{9C8D409F-E410-4D31-9461-8DF8B8961623}">
      <dgm:prSet/>
      <dgm:spPr/>
      <dgm:t>
        <a:bodyPr rtlCol="0"/>
        <a:lstStyle/>
        <a:p>
          <a:pPr rtl="0"/>
          <a:endParaRPr lang="en-US">
            <a:solidFill>
              <a:schemeClr val="tx1"/>
            </a:solidFill>
          </a:endParaRPr>
        </a:p>
      </dgm:t>
    </dgm:pt>
    <dgm:pt modelId="{E22D0B22-AAAD-4780-89CC-847BAD6F468F}" type="pres">
      <dgm:prSet presAssocID="{1F0FB2EE-4143-43D1-817A-9730FE873531}" presName="Name0" presStyleCnt="0">
        <dgm:presLayoutVars>
          <dgm:dir/>
          <dgm:resizeHandles/>
        </dgm:presLayoutVars>
      </dgm:prSet>
      <dgm:spPr/>
    </dgm:pt>
    <dgm:pt modelId="{4B311BFD-8EB7-46E9-A3B6-C5C47CFE6942}" type="pres">
      <dgm:prSet presAssocID="{1A066BF7-810B-498E-9B71-4BE604C35145}" presName="compNode" presStyleCnt="0"/>
      <dgm:spPr/>
    </dgm:pt>
    <dgm:pt modelId="{C8CF5390-16B5-4FC5-8640-64964D240785}" type="pres">
      <dgm:prSet presAssocID="{1A066BF7-810B-498E-9B71-4BE604C35145}" presName="dummyConnPt" presStyleCnt="0"/>
      <dgm:spPr/>
    </dgm:pt>
    <dgm:pt modelId="{4F4DBFEA-6993-43D2-8550-9C63128083EA}" type="pres">
      <dgm:prSet presAssocID="{1A066BF7-810B-498E-9B71-4BE604C35145}" presName="node" presStyleLbl="node1" presStyleIdx="0" presStyleCnt="4">
        <dgm:presLayoutVars>
          <dgm:bulletEnabled val="1"/>
        </dgm:presLayoutVars>
      </dgm:prSet>
      <dgm:spPr/>
    </dgm:pt>
    <dgm:pt modelId="{E28A262D-0B93-49C0-85A8-FF57875272C2}" type="pres">
      <dgm:prSet presAssocID="{BCD89840-710B-41CC-80E1-A699FA6BF644}" presName="sibTrans" presStyleLbl="bgSibTrans2D1" presStyleIdx="0" presStyleCnt="3"/>
      <dgm:spPr/>
    </dgm:pt>
    <dgm:pt modelId="{600DF6F0-DB20-44AB-A812-6F730F846214}" type="pres">
      <dgm:prSet presAssocID="{9252A2D7-ECD4-458F-B2BB-B6333EF341C4}" presName="compNode" presStyleCnt="0"/>
      <dgm:spPr/>
    </dgm:pt>
    <dgm:pt modelId="{DC82E6B6-54CA-493F-AB26-5808786A6FB8}" type="pres">
      <dgm:prSet presAssocID="{9252A2D7-ECD4-458F-B2BB-B6333EF341C4}" presName="dummyConnPt" presStyleCnt="0"/>
      <dgm:spPr/>
    </dgm:pt>
    <dgm:pt modelId="{F1A2D2A9-AB15-455D-A034-0B53446DC5B5}" type="pres">
      <dgm:prSet presAssocID="{9252A2D7-ECD4-458F-B2BB-B6333EF341C4}" presName="node" presStyleLbl="node1" presStyleIdx="1" presStyleCnt="4">
        <dgm:presLayoutVars>
          <dgm:bulletEnabled val="1"/>
        </dgm:presLayoutVars>
      </dgm:prSet>
      <dgm:spPr/>
    </dgm:pt>
    <dgm:pt modelId="{92340564-8D1D-4B16-8221-86830D7817E6}" type="pres">
      <dgm:prSet presAssocID="{61B195D9-EB3C-4802-A6AB-664066A6DE01}" presName="sibTrans" presStyleLbl="bgSibTrans2D1" presStyleIdx="1" presStyleCnt="3"/>
      <dgm:spPr/>
    </dgm:pt>
    <dgm:pt modelId="{806E4064-DD46-43CE-B091-547AA8892C74}" type="pres">
      <dgm:prSet presAssocID="{E577C89B-FE67-4FD5-B67B-A9D2B5CF35FB}" presName="compNode" presStyleCnt="0"/>
      <dgm:spPr/>
    </dgm:pt>
    <dgm:pt modelId="{B0BFAE7C-9CA5-44D3-8507-671EA93AA1E4}" type="pres">
      <dgm:prSet presAssocID="{E577C89B-FE67-4FD5-B67B-A9D2B5CF35FB}" presName="dummyConnPt" presStyleCnt="0"/>
      <dgm:spPr/>
    </dgm:pt>
    <dgm:pt modelId="{0D70175B-6136-44C3-AC35-EDDE7D5FC48B}" type="pres">
      <dgm:prSet presAssocID="{E577C89B-FE67-4FD5-B67B-A9D2B5CF35FB}" presName="node" presStyleLbl="node1" presStyleIdx="2" presStyleCnt="4">
        <dgm:presLayoutVars>
          <dgm:bulletEnabled val="1"/>
        </dgm:presLayoutVars>
      </dgm:prSet>
      <dgm:spPr/>
    </dgm:pt>
    <dgm:pt modelId="{4970D0ED-1467-43CD-8A03-83FFD3D85C61}" type="pres">
      <dgm:prSet presAssocID="{895F126D-CBF0-4835-ACDB-7CA05B5379BC}" presName="sibTrans" presStyleLbl="bgSibTrans2D1" presStyleIdx="2" presStyleCnt="3"/>
      <dgm:spPr/>
    </dgm:pt>
    <dgm:pt modelId="{F1E6E879-A26E-4AAD-B86E-C51525A5F427}" type="pres">
      <dgm:prSet presAssocID="{7DB892B2-0E0D-420C-B451-7722D28313F7}" presName="compNode" presStyleCnt="0"/>
      <dgm:spPr/>
    </dgm:pt>
    <dgm:pt modelId="{1DF61CD0-E7EB-4E1E-B8D5-954CF29E5367}" type="pres">
      <dgm:prSet presAssocID="{7DB892B2-0E0D-420C-B451-7722D28313F7}" presName="dummyConnPt" presStyleCnt="0"/>
      <dgm:spPr/>
    </dgm:pt>
    <dgm:pt modelId="{DF18FD10-B426-424A-8632-4F3E0488E5FC}" type="pres">
      <dgm:prSet presAssocID="{7DB892B2-0E0D-420C-B451-7722D28313F7}" presName="node" presStyleLbl="node1" presStyleIdx="3" presStyleCnt="4">
        <dgm:presLayoutVars>
          <dgm:bulletEnabled val="1"/>
        </dgm:presLayoutVars>
      </dgm:prSet>
      <dgm:spPr/>
    </dgm:pt>
  </dgm:ptLst>
  <dgm:cxnLst>
    <dgm:cxn modelId="{A2C00009-8AAD-4FC7-BD1D-A484E3E2852A}" type="presOf" srcId="{1F0FB2EE-4143-43D1-817A-9730FE873531}" destId="{E22D0B22-AAAD-4780-89CC-847BAD6F468F}" srcOrd="0" destOrd="0" presId="urn:microsoft.com/office/officeart/2005/8/layout/bProcess4"/>
    <dgm:cxn modelId="{9EF30523-35D7-41AD-B323-AEDEF5D1E3F6}" type="presOf" srcId="{E577C89B-FE67-4FD5-B67B-A9D2B5CF35FB}" destId="{0D70175B-6136-44C3-AC35-EDDE7D5FC48B}" srcOrd="0" destOrd="0" presId="urn:microsoft.com/office/officeart/2005/8/layout/bProcess4"/>
    <dgm:cxn modelId="{0A72A02A-BAE1-48AC-B158-111E2F363615}" srcId="{1F0FB2EE-4143-43D1-817A-9730FE873531}" destId="{9252A2D7-ECD4-458F-B2BB-B6333EF341C4}" srcOrd="1" destOrd="0" parTransId="{311917B2-9CA5-4AEA-A561-283F36BA9267}" sibTransId="{61B195D9-EB3C-4802-A6AB-664066A6DE01}"/>
    <dgm:cxn modelId="{41AF9C5C-777D-4AF7-BC44-26C0ABF31CC9}" type="presOf" srcId="{895F126D-CBF0-4835-ACDB-7CA05B5379BC}" destId="{4970D0ED-1467-43CD-8A03-83FFD3D85C61}" srcOrd="0" destOrd="0" presId="urn:microsoft.com/office/officeart/2005/8/layout/bProcess4"/>
    <dgm:cxn modelId="{9385AC80-28E4-4AFF-BBF7-B57100BEF469}" type="presOf" srcId="{9252A2D7-ECD4-458F-B2BB-B6333EF341C4}" destId="{F1A2D2A9-AB15-455D-A034-0B53446DC5B5}" srcOrd="0" destOrd="0" presId="urn:microsoft.com/office/officeart/2005/8/layout/bProcess4"/>
    <dgm:cxn modelId="{EA63878C-6A18-4858-8E30-86D899E53BF1}" type="presOf" srcId="{61B195D9-EB3C-4802-A6AB-664066A6DE01}" destId="{92340564-8D1D-4B16-8221-86830D7817E6}" srcOrd="0" destOrd="0" presId="urn:microsoft.com/office/officeart/2005/8/layout/bProcess4"/>
    <dgm:cxn modelId="{9424868D-8343-45E5-AC5A-7B055F878BFF}" type="presOf" srcId="{1A066BF7-810B-498E-9B71-4BE604C35145}" destId="{4F4DBFEA-6993-43D2-8550-9C63128083EA}" srcOrd="0" destOrd="0" presId="urn:microsoft.com/office/officeart/2005/8/layout/bProcess4"/>
    <dgm:cxn modelId="{1EF02D92-F5CE-4D6F-8A0D-BEE4E9168B61}" srcId="{1F0FB2EE-4143-43D1-817A-9730FE873531}" destId="{E577C89B-FE67-4FD5-B67B-A9D2B5CF35FB}" srcOrd="2" destOrd="0" parTransId="{C1215F53-183B-4576-9940-C093E9334C1D}" sibTransId="{895F126D-CBF0-4835-ACDB-7CA05B5379BC}"/>
    <dgm:cxn modelId="{9C8D409F-E410-4D31-9461-8DF8B8961623}" srcId="{1F0FB2EE-4143-43D1-817A-9730FE873531}" destId="{7DB892B2-0E0D-420C-B451-7722D28313F7}" srcOrd="3" destOrd="0" parTransId="{76A5E238-62E3-48E2-B973-3966EC01419B}" sibTransId="{5BF1F0BD-2C92-4CA1-93CD-3EA2E09F4EE2}"/>
    <dgm:cxn modelId="{CC59629F-06B9-471B-80E0-FC51F4475B3D}" type="presOf" srcId="{7DB892B2-0E0D-420C-B451-7722D28313F7}" destId="{DF18FD10-B426-424A-8632-4F3E0488E5FC}" srcOrd="0" destOrd="0" presId="urn:microsoft.com/office/officeart/2005/8/layout/bProcess4"/>
    <dgm:cxn modelId="{87998FD1-A301-4733-9331-1795CC56534D}" srcId="{1F0FB2EE-4143-43D1-817A-9730FE873531}" destId="{1A066BF7-810B-498E-9B71-4BE604C35145}" srcOrd="0" destOrd="0" parTransId="{551E2BC4-322B-4917-80F0-6F289DD131BD}" sibTransId="{BCD89840-710B-41CC-80E1-A699FA6BF644}"/>
    <dgm:cxn modelId="{DD3408F6-062A-417A-8B56-5B3805F2E7D2}" type="presOf" srcId="{BCD89840-710B-41CC-80E1-A699FA6BF644}" destId="{E28A262D-0B93-49C0-85A8-FF57875272C2}" srcOrd="0" destOrd="0" presId="urn:microsoft.com/office/officeart/2005/8/layout/bProcess4"/>
    <dgm:cxn modelId="{31903D10-BC41-4974-A829-EA3C7278BC39}" type="presParOf" srcId="{E22D0B22-AAAD-4780-89CC-847BAD6F468F}" destId="{4B311BFD-8EB7-46E9-A3B6-C5C47CFE6942}" srcOrd="0" destOrd="0" presId="urn:microsoft.com/office/officeart/2005/8/layout/bProcess4"/>
    <dgm:cxn modelId="{ED08DCA1-D394-46C6-AFB5-E45D7CD5669A}" type="presParOf" srcId="{4B311BFD-8EB7-46E9-A3B6-C5C47CFE6942}" destId="{C8CF5390-16B5-4FC5-8640-64964D240785}" srcOrd="0" destOrd="0" presId="urn:microsoft.com/office/officeart/2005/8/layout/bProcess4"/>
    <dgm:cxn modelId="{515CF915-6D48-4936-98AC-D566CF36A4A3}" type="presParOf" srcId="{4B311BFD-8EB7-46E9-A3B6-C5C47CFE6942}" destId="{4F4DBFEA-6993-43D2-8550-9C63128083EA}" srcOrd="1" destOrd="0" presId="urn:microsoft.com/office/officeart/2005/8/layout/bProcess4"/>
    <dgm:cxn modelId="{414CE1D3-D08F-4904-973C-D8B601DDB2D9}" type="presParOf" srcId="{E22D0B22-AAAD-4780-89CC-847BAD6F468F}" destId="{E28A262D-0B93-49C0-85A8-FF57875272C2}" srcOrd="1" destOrd="0" presId="urn:microsoft.com/office/officeart/2005/8/layout/bProcess4"/>
    <dgm:cxn modelId="{9AF9CA43-D07C-46B2-BFF6-2DC65FCF161C}" type="presParOf" srcId="{E22D0B22-AAAD-4780-89CC-847BAD6F468F}" destId="{600DF6F0-DB20-44AB-A812-6F730F846214}" srcOrd="2" destOrd="0" presId="urn:microsoft.com/office/officeart/2005/8/layout/bProcess4"/>
    <dgm:cxn modelId="{B2C971F7-586A-4566-B2E7-8A965A94738C}" type="presParOf" srcId="{600DF6F0-DB20-44AB-A812-6F730F846214}" destId="{DC82E6B6-54CA-493F-AB26-5808786A6FB8}" srcOrd="0" destOrd="0" presId="urn:microsoft.com/office/officeart/2005/8/layout/bProcess4"/>
    <dgm:cxn modelId="{5D07AA6D-ACFD-4B80-8E2E-E71227CC8D85}" type="presParOf" srcId="{600DF6F0-DB20-44AB-A812-6F730F846214}" destId="{F1A2D2A9-AB15-455D-A034-0B53446DC5B5}" srcOrd="1" destOrd="0" presId="urn:microsoft.com/office/officeart/2005/8/layout/bProcess4"/>
    <dgm:cxn modelId="{991A866F-8568-47FE-8DF1-D9F011991E13}" type="presParOf" srcId="{E22D0B22-AAAD-4780-89CC-847BAD6F468F}" destId="{92340564-8D1D-4B16-8221-86830D7817E6}" srcOrd="3" destOrd="0" presId="urn:microsoft.com/office/officeart/2005/8/layout/bProcess4"/>
    <dgm:cxn modelId="{45641B45-2EF4-44E1-9E3B-E095C3C4C672}" type="presParOf" srcId="{E22D0B22-AAAD-4780-89CC-847BAD6F468F}" destId="{806E4064-DD46-43CE-B091-547AA8892C74}" srcOrd="4" destOrd="0" presId="urn:microsoft.com/office/officeart/2005/8/layout/bProcess4"/>
    <dgm:cxn modelId="{C915B4C9-1A20-4774-9291-D7D5D5ACFD6B}" type="presParOf" srcId="{806E4064-DD46-43CE-B091-547AA8892C74}" destId="{B0BFAE7C-9CA5-44D3-8507-671EA93AA1E4}" srcOrd="0" destOrd="0" presId="urn:microsoft.com/office/officeart/2005/8/layout/bProcess4"/>
    <dgm:cxn modelId="{DE858634-A3C3-4999-9F00-AF29BB7D7DCF}" type="presParOf" srcId="{806E4064-DD46-43CE-B091-547AA8892C74}" destId="{0D70175B-6136-44C3-AC35-EDDE7D5FC48B}" srcOrd="1" destOrd="0" presId="urn:microsoft.com/office/officeart/2005/8/layout/bProcess4"/>
    <dgm:cxn modelId="{727F7249-4953-472B-A7BF-8FDB60105C5F}" type="presParOf" srcId="{E22D0B22-AAAD-4780-89CC-847BAD6F468F}" destId="{4970D0ED-1467-43CD-8A03-83FFD3D85C61}" srcOrd="5" destOrd="0" presId="urn:microsoft.com/office/officeart/2005/8/layout/bProcess4"/>
    <dgm:cxn modelId="{1B20AB1D-177F-4D7A-9B02-252953A0B67A}" type="presParOf" srcId="{E22D0B22-AAAD-4780-89CC-847BAD6F468F}" destId="{F1E6E879-A26E-4AAD-B86E-C51525A5F427}" srcOrd="6" destOrd="0" presId="urn:microsoft.com/office/officeart/2005/8/layout/bProcess4"/>
    <dgm:cxn modelId="{BB350DE3-3AB6-42B8-9ECE-7C1E4F6E4EB7}" type="presParOf" srcId="{F1E6E879-A26E-4AAD-B86E-C51525A5F427}" destId="{1DF61CD0-E7EB-4E1E-B8D5-954CF29E5367}" srcOrd="0" destOrd="0" presId="urn:microsoft.com/office/officeart/2005/8/layout/bProcess4"/>
    <dgm:cxn modelId="{8B1808DE-4551-48B2-8C6F-58D804C19292}" type="presParOf" srcId="{F1E6E879-A26E-4AAD-B86E-C51525A5F427}" destId="{DF18FD10-B426-424A-8632-4F3E0488E5FC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194480-5B09-407D-A906-C107F5E5D3E3}">
      <dsp:nvSpPr>
        <dsp:cNvPr id="0" name=""/>
        <dsp:cNvSpPr/>
      </dsp:nvSpPr>
      <dsp:spPr>
        <a:xfrm>
          <a:off x="0" y="5209732"/>
          <a:ext cx="3818307" cy="1486574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rgbClr val="002060"/>
              </a:solidFill>
            </a:rPr>
            <a:t>Herhofer Space University</a:t>
          </a:r>
          <a:endParaRPr lang="en-GB" sz="2400" kern="1200" dirty="0">
            <a:solidFill>
              <a:srgbClr val="C00000"/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rgbClr val="C00000"/>
              </a:solidFill>
            </a:rPr>
            <a:t>Herhofer Space Bank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rgbClr val="C00000"/>
              </a:solidFill>
            </a:rPr>
            <a:t>Orbital Construction Dock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accent2"/>
              </a:solidFill>
            </a:rPr>
            <a:t>Herhofer Stargate Spaceport</a:t>
          </a:r>
          <a:endParaRPr lang="en-GB" sz="2400" kern="1200" dirty="0">
            <a:solidFill>
              <a:srgbClr val="C00000"/>
            </a:solidFill>
          </a:endParaRPr>
        </a:p>
      </dsp:txBody>
      <dsp:txXfrm>
        <a:off x="0" y="5209732"/>
        <a:ext cx="3818307" cy="1486574"/>
      </dsp:txXfrm>
    </dsp:sp>
    <dsp:sp modelId="{C65E9438-D320-4DB8-A3ED-69726E0E97CE}">
      <dsp:nvSpPr>
        <dsp:cNvPr id="0" name=""/>
        <dsp:cNvSpPr/>
      </dsp:nvSpPr>
      <dsp:spPr>
        <a:xfrm>
          <a:off x="2996989" y="2269428"/>
          <a:ext cx="3818307" cy="2290984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>
            <a:solidFill>
              <a:srgbClr val="002060"/>
            </a:solidFill>
          </a:endParaRPr>
        </a:p>
      </dsp:txBody>
      <dsp:txXfrm>
        <a:off x="2996989" y="2269428"/>
        <a:ext cx="3818307" cy="2290984"/>
      </dsp:txXfrm>
    </dsp:sp>
    <dsp:sp modelId="{971EEB14-C71F-4E62-853D-E33E37CC7030}">
      <dsp:nvSpPr>
        <dsp:cNvPr id="0" name=""/>
        <dsp:cNvSpPr/>
      </dsp:nvSpPr>
      <dsp:spPr>
        <a:xfrm>
          <a:off x="8042234" y="1024552"/>
          <a:ext cx="3818307" cy="2290984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>
            <a:solidFill>
              <a:schemeClr val="accent2"/>
            </a:solidFill>
          </a:endParaRPr>
        </a:p>
      </dsp:txBody>
      <dsp:txXfrm>
        <a:off x="8042234" y="1024552"/>
        <a:ext cx="3818307" cy="2290984"/>
      </dsp:txXfrm>
    </dsp:sp>
    <dsp:sp modelId="{08A97807-9903-41FA-83F0-956E6EE68311}">
      <dsp:nvSpPr>
        <dsp:cNvPr id="0" name=""/>
        <dsp:cNvSpPr/>
      </dsp:nvSpPr>
      <dsp:spPr>
        <a:xfrm>
          <a:off x="7236915" y="4803203"/>
          <a:ext cx="3818307" cy="1217956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>
            <a:solidFill>
              <a:srgbClr val="C00000"/>
            </a:solidFill>
          </a:endParaRPr>
        </a:p>
      </dsp:txBody>
      <dsp:txXfrm>
        <a:off x="7236915" y="4803203"/>
        <a:ext cx="3818307" cy="1217956"/>
      </dsp:txXfrm>
    </dsp:sp>
    <dsp:sp modelId="{53671F3A-69AF-4A99-A5F5-85FAFB54C0FA}">
      <dsp:nvSpPr>
        <dsp:cNvPr id="0" name=""/>
        <dsp:cNvSpPr/>
      </dsp:nvSpPr>
      <dsp:spPr>
        <a:xfrm>
          <a:off x="1296926" y="0"/>
          <a:ext cx="10921658" cy="1638260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latin typeface="Microgram DB" pitchFamily="2" charset="0"/>
            </a:rPr>
            <a:t>Herhofer Space Group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Microgram DB" pitchFamily="2" charset="0"/>
            </a:rPr>
            <a:t>Herhofer Space Research Institute</a:t>
          </a:r>
        </a:p>
      </dsp:txBody>
      <dsp:txXfrm>
        <a:off x="1296926" y="0"/>
        <a:ext cx="10921658" cy="1638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A262D-0B93-49C0-85A8-FF57875272C2}">
      <dsp:nvSpPr>
        <dsp:cNvPr id="0" name=""/>
        <dsp:cNvSpPr/>
      </dsp:nvSpPr>
      <dsp:spPr>
        <a:xfrm rot="5400000">
          <a:off x="-356852" y="1216387"/>
          <a:ext cx="1591898" cy="192879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F4DBFEA-6993-43D2-8550-9C63128083EA}">
      <dsp:nvSpPr>
        <dsp:cNvPr id="0" name=""/>
        <dsp:cNvSpPr/>
      </dsp:nvSpPr>
      <dsp:spPr>
        <a:xfrm>
          <a:off x="2758" y="190693"/>
          <a:ext cx="2143109" cy="1285865"/>
        </a:xfrm>
        <a:prstGeom prst="roundRect">
          <a:avLst>
            <a:gd name="adj" fmla="val 10000"/>
          </a:avLst>
        </a:prstGeom>
        <a:solidFill>
          <a:schemeClr val="tx1">
            <a:lumMod val="90000"/>
            <a:lumOff val="1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Herhofer Space Education</a:t>
          </a:r>
        </a:p>
      </dsp:txBody>
      <dsp:txXfrm>
        <a:off x="40420" y="228355"/>
        <a:ext cx="2067785" cy="1210541"/>
      </dsp:txXfrm>
    </dsp:sp>
    <dsp:sp modelId="{92340564-8D1D-4B16-8221-86830D7817E6}">
      <dsp:nvSpPr>
        <dsp:cNvPr id="0" name=""/>
        <dsp:cNvSpPr/>
      </dsp:nvSpPr>
      <dsp:spPr>
        <a:xfrm>
          <a:off x="446813" y="2020053"/>
          <a:ext cx="2834902" cy="192879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1A2D2A9-AB15-455D-A034-0B53446DC5B5}">
      <dsp:nvSpPr>
        <dsp:cNvPr id="0" name=""/>
        <dsp:cNvSpPr/>
      </dsp:nvSpPr>
      <dsp:spPr>
        <a:xfrm>
          <a:off x="2758" y="1798026"/>
          <a:ext cx="2143109" cy="1285865"/>
        </a:xfrm>
        <a:prstGeom prst="roundRect">
          <a:avLst>
            <a:gd name="adj" fmla="val 10000"/>
          </a:avLst>
        </a:prstGeom>
        <a:solidFill>
          <a:schemeClr val="tx1">
            <a:lumMod val="90000"/>
            <a:lumOff val="1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Herhofer Orbital, Space and Interstellar Construction</a:t>
          </a:r>
        </a:p>
      </dsp:txBody>
      <dsp:txXfrm>
        <a:off x="40420" y="1835688"/>
        <a:ext cx="2067785" cy="1210541"/>
      </dsp:txXfrm>
    </dsp:sp>
    <dsp:sp modelId="{4970D0ED-1467-43CD-8A03-83FFD3D85C61}">
      <dsp:nvSpPr>
        <dsp:cNvPr id="0" name=""/>
        <dsp:cNvSpPr/>
      </dsp:nvSpPr>
      <dsp:spPr>
        <a:xfrm rot="16200000">
          <a:off x="2493483" y="1216387"/>
          <a:ext cx="1591898" cy="192879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70175B-6136-44C3-AC35-EDDE7D5FC48B}">
      <dsp:nvSpPr>
        <dsp:cNvPr id="0" name=""/>
        <dsp:cNvSpPr/>
      </dsp:nvSpPr>
      <dsp:spPr>
        <a:xfrm>
          <a:off x="2853094" y="1798026"/>
          <a:ext cx="2143109" cy="1285865"/>
        </a:xfrm>
        <a:prstGeom prst="roundRect">
          <a:avLst>
            <a:gd name="adj" fmla="val 10000"/>
          </a:avLst>
        </a:prstGeom>
        <a:solidFill>
          <a:schemeClr val="tx1">
            <a:lumMod val="90000"/>
            <a:lumOff val="1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Research and Development Herhofer Space Group</a:t>
          </a:r>
        </a:p>
      </dsp:txBody>
      <dsp:txXfrm>
        <a:off x="2890756" y="1835688"/>
        <a:ext cx="2067785" cy="1210541"/>
      </dsp:txXfrm>
    </dsp:sp>
    <dsp:sp modelId="{DF18FD10-B426-424A-8632-4F3E0488E5FC}">
      <dsp:nvSpPr>
        <dsp:cNvPr id="0" name=""/>
        <dsp:cNvSpPr/>
      </dsp:nvSpPr>
      <dsp:spPr>
        <a:xfrm>
          <a:off x="2853094" y="190693"/>
          <a:ext cx="2143109" cy="1285865"/>
        </a:xfrm>
        <a:prstGeom prst="roundRect">
          <a:avLst>
            <a:gd name="adj" fmla="val 10000"/>
          </a:avLst>
        </a:prstGeom>
        <a:solidFill>
          <a:schemeClr val="tx1">
            <a:lumMod val="90000"/>
            <a:lumOff val="1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Herhofer Space Science</a:t>
          </a:r>
        </a:p>
      </dsp:txBody>
      <dsp:txXfrm>
        <a:off x="2890756" y="228355"/>
        <a:ext cx="2067785" cy="1210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5626C0-73C2-4A47-B291-FC82F86CA5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8EB467-DF4E-4D5D-9DD4-3282E32730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2A751-6888-460B-A98D-633C6EB3ADD1}" type="datetime1">
              <a:rPr lang="en-GB" smtClean="0"/>
              <a:t>06/12/2023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3118DD-3ACF-4AFE-B30A-C76991C459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649BE1-BBAC-4037-9952-E7CACCB03A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B7CF1-78D6-443C-8FBF-C9779BCD5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4576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DE2B3-314B-4823-8898-A405E40B4D95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D8E63B-9FFA-4EE9-89AA-03BB306665D8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407869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D8E63B-9FFA-4EE9-89AA-03BB306665D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367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D8E63B-9FFA-4EE9-89AA-03BB306665D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158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D8E63B-9FFA-4EE9-89AA-03BB306665D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990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D8E63B-9FFA-4EE9-89AA-03BB306665D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795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D8E63B-9FFA-4EE9-89AA-03BB306665D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231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F064-66C3-6E6D-0C39-66F9A3F7C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B6F39C-3428-B04D-BE0A-99A6C6CBD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A0DC9-77BD-5BF4-2AF5-C431FE95F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45E6945-0D46-47ED-B7DB-B15B072AE87B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DC11F-7E2D-DBA8-4BC1-D13FDE457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F7F77-A838-68AF-03FF-3A3E9397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53836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42CC7-2415-A72E-9238-67580FA9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4F238-7937-B3E6-4E71-42DE8D9E1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2BAC4-B21A-1DA8-B7C4-351784D39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D4AD51-6EAC-44C2-BC48-777487346C6A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7CE49-7215-D599-3CE3-FCD5FD16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B6628-B341-78A2-6DBC-E18CA06FA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01685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3CB1A-3A9F-1618-AD19-52D61CC84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11DA1D-DFCC-2177-F5FC-F4B69BB52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2948D-96DC-1A07-F294-383B9DD74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40941F9-69A4-400F-AD1B-EA8D7D1430A2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31CA7-912B-C3F4-5D74-E02B10278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8395D-BCB9-83C6-FF98-3578091B4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22253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7733A-DCFC-63E4-A97D-745096E59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EC544-5DE9-6D3D-1174-32E6E8EAEC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8D6C99-C2A3-3AD4-ED41-B4475DE63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AE8E7-2844-6979-7B49-8DE9A20F9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A0BD96B-E2DC-4583-B122-27859C6FE2A0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6B775-69E1-7D5A-9AA2-391DD37E1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81F7E-56F9-8215-243E-899E613DF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23982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3DDB2-CCDF-274B-802F-44F983D5C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13B8F-6977-B63B-5C99-B43B23432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8C77E-BF34-317F-7A08-AD83A4B57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15C5B8-6AB5-CDD3-1427-DD449DF684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E41F56-08D9-37D0-5E4D-25211D0A7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5B81A3-C3B2-6D9D-5FE8-F731DE38B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359416-1519-47E2-8FD7-7BC4F2F463E6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09A453-5F6D-9C95-659D-D0F479AD4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FCC865-F280-FF7D-282C-001D7DE06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20756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19B19-988C-735F-D721-16EAF2146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A1EDFE-235A-3F09-290A-CF7761CE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5555351-382A-4E13-AFEF-8F911A9E7A98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B7C511-5CC7-0664-FC4B-32E2C4D4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3EFB15-26BD-6B48-7FE6-F2AFE18DF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1878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4B85BB-0318-C013-3960-47EE9F65F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5EB091D-9063-445B-84E3-8784F1F130EC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301694-33E1-FE21-DCF0-B77BE921D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4D34D-B6F5-9635-D73A-937105B80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41308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FB8CF-D81A-0ADB-E4D6-356176C57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F927E-8F86-B4D7-665B-3BEE579E9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3F08C-8359-5A72-2DE6-C9A0C3102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33DC4F-BB23-9FDD-4F89-BB5AAB06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25D7494-370F-4B5B-B556-9A8AF97D7D49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45CF40-63F5-918C-19A8-9FDC885D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23259A-7F2D-D3C7-49C0-F08CFADA9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5690342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14507-5166-EF92-4681-8E5A0C156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B8433A-C646-1266-4E45-79ECAA9C2F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1DF6C-CB15-5AAA-A27F-3C182CB5B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A40C5-1AC8-2EA8-1297-3B9BFB27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D2D1154-836B-43F6-B510-C59F1207CF89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D8A572-9A1B-BFCB-B2FD-ED61276EF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CCC85-589C-78C0-300D-FA411FC73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79460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5D510-FFF0-DE88-D8BC-0F1E6E90E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699DBA-0014-EDE6-151B-6C9D12A58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805D3-2182-EF49-B5AE-92B4FD70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5D0C2B-D550-4151-AF6D-710FD77425B0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6BD30-F40A-376B-3CBE-A2EE07030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48956-94F8-B8B9-FE99-C9D15F420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31347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29CB7B-0AA2-D82C-51A6-B3B4BD568F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4A2C30-29AE-B43B-B80B-7E1A958EF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3D632-3CC0-7CE3-4767-93FD040FF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C0FC174-D677-49F9-81CE-4AEA3802619B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1F641-6B55-A91B-668F-D86E68316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C41A2-4263-46DF-E0AD-81FE47EED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27734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6981" y="1852122"/>
            <a:ext cx="2458230" cy="2008678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7093C6-88D4-4C78-90FB-4320A75385BB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7B0DF2F-DAFD-4616-9E25-0C28D75BF30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91805" y="1852122"/>
            <a:ext cx="2458230" cy="2008678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36DA0F9-D851-437C-A45B-EC125A3D3DB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076629" y="1852122"/>
            <a:ext cx="2458230" cy="2008678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F0BA98-3AB4-4D88-B1C2-6279BCACFA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87792" y="3971924"/>
            <a:ext cx="2477419" cy="8032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9DEF72B-B924-4A0D-8C83-3B370632C0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72616" y="3971925"/>
            <a:ext cx="2477419" cy="8032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9D30C54-E9E8-4300-8DA4-352DB3A71A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70240" y="3971924"/>
            <a:ext cx="2458230" cy="8032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5080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6289A5-A261-FA08-E04B-64C0919B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2FFFA-E0C9-AF8D-8147-3FAB88A81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136501-FF19-0AF9-2A6C-8E20DE6053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25D7494-370F-4B5B-B556-9A8AF97D7D49}" type="datetime1">
              <a:rPr lang="en-GB" noProof="0" smtClean="0"/>
              <a:t>06/12/2023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CB093-7F0B-FDAF-936D-7CF8994D2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D2DF5-2D88-7829-9520-C284831A57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28640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7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publicdomainpictures.net/en/view-image.php?image=86462&amp;picture=space-galaxy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image" Target="../media/image11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.png"/><Relationship Id="rId4" Type="http://schemas.openxmlformats.org/officeDocument/2006/relationships/diagramData" Target="../diagrams/data2.xml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pace@herhof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A2E0DA-DA21-447D-AD1F-3DB915DD0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-92054" y="-1"/>
            <a:ext cx="12298103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8DB7DA-A0DE-6EBF-8B84-FDA4E5879F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910" y="3086557"/>
            <a:ext cx="5729848" cy="29343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6CA50C-1A88-4B3F-A34F-FE199F420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208" y="-14613"/>
            <a:ext cx="6215645" cy="3255264"/>
          </a:xfrm>
        </p:spPr>
        <p:txBody>
          <a:bodyPr rtlCol="0">
            <a:normAutofit/>
          </a:bodyPr>
          <a:lstStyle/>
          <a:p>
            <a:pPr algn="l" rtl="0"/>
            <a:r>
              <a:rPr lang="en-GB" sz="1400" dirty="0">
                <a:solidFill>
                  <a:schemeClr val="bg1"/>
                </a:solidFill>
                <a:latin typeface="Microgram DB" pitchFamily="2" charset="0"/>
              </a:rPr>
              <a:t>Herhofer Stargate Celleste Spaceport </a:t>
            </a:r>
            <a:br>
              <a:rPr lang="en-GB" sz="1400" dirty="0">
                <a:solidFill>
                  <a:schemeClr val="bg1"/>
                </a:solidFill>
                <a:latin typeface="Microgram DB" pitchFamily="2" charset="0"/>
              </a:rPr>
            </a:br>
            <a:br>
              <a:rPr lang="en-GB" sz="1400" dirty="0">
                <a:solidFill>
                  <a:schemeClr val="bg1"/>
                </a:solidFill>
                <a:latin typeface="Microgram DB" pitchFamily="2" charset="0"/>
              </a:rPr>
            </a:br>
            <a:r>
              <a:rPr lang="en-GB" sz="1400" dirty="0">
                <a:solidFill>
                  <a:schemeClr val="bg1"/>
                </a:solidFill>
                <a:latin typeface="Microgram DB" pitchFamily="2" charset="0"/>
              </a:rPr>
              <a:t>Space Program</a:t>
            </a:r>
            <a:br>
              <a:rPr lang="en-GB" sz="1400" dirty="0">
                <a:solidFill>
                  <a:schemeClr val="bg1"/>
                </a:solidFill>
                <a:latin typeface="Microgram DB" pitchFamily="2" charset="0"/>
              </a:rPr>
            </a:br>
            <a:br>
              <a:rPr lang="en-GB" sz="1400" dirty="0">
                <a:solidFill>
                  <a:schemeClr val="bg1"/>
                </a:solidFill>
                <a:latin typeface="Microgram DB" pitchFamily="2" charset="0"/>
              </a:rPr>
            </a:br>
            <a:br>
              <a:rPr lang="en-GB" sz="1400" dirty="0">
                <a:solidFill>
                  <a:schemeClr val="bg1"/>
                </a:solidFill>
                <a:latin typeface="Microgram DB" pitchFamily="2" charset="0"/>
              </a:rPr>
            </a:br>
            <a:br>
              <a:rPr lang="en-GB" sz="1400" dirty="0">
                <a:solidFill>
                  <a:schemeClr val="bg1"/>
                </a:solidFill>
                <a:latin typeface="Microgram DB" pitchFamily="2" charset="0"/>
              </a:rPr>
            </a:br>
            <a:br>
              <a:rPr lang="en-GB" sz="1400" dirty="0">
                <a:solidFill>
                  <a:schemeClr val="bg1"/>
                </a:solidFill>
                <a:latin typeface="Microgram DB" pitchFamily="2" charset="0"/>
              </a:rPr>
            </a:br>
            <a:br>
              <a:rPr lang="en-GB" sz="1400" dirty="0">
                <a:solidFill>
                  <a:schemeClr val="bg1"/>
                </a:solidFill>
                <a:latin typeface="Microgram DB" pitchFamily="2" charset="0"/>
              </a:rPr>
            </a:br>
            <a:r>
              <a:rPr lang="en-GB" sz="1400" dirty="0">
                <a:solidFill>
                  <a:schemeClr val="bg1"/>
                </a:solidFill>
                <a:latin typeface="Microgram DB" pitchFamily="2" charset="0"/>
              </a:rPr>
              <a:t>Herhofer Space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CC2D51-705E-403A-AC0E-9157DC551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4670246"/>
            <a:ext cx="3685070" cy="914400"/>
          </a:xfrm>
        </p:spPr>
        <p:txBody>
          <a:bodyPr rtlCol="0">
            <a:normAutofit fontScale="47500" lnSpcReduction="20000"/>
          </a:bodyPr>
          <a:lstStyle/>
          <a:p>
            <a:pPr algn="l" rtl="0"/>
            <a:r>
              <a:rPr lang="en-GB" sz="2000" dirty="0">
                <a:solidFill>
                  <a:schemeClr val="bg1"/>
                </a:solidFill>
              </a:rPr>
              <a:t>Global Galactic Business</a:t>
            </a:r>
          </a:p>
          <a:p>
            <a:pPr algn="l" rtl="0"/>
            <a:r>
              <a:rPr lang="en-GB" sz="2000" dirty="0">
                <a:solidFill>
                  <a:schemeClr val="bg1"/>
                </a:solidFill>
              </a:rPr>
              <a:t>Herhofer Space Research Institute</a:t>
            </a:r>
          </a:p>
          <a:p>
            <a:pPr algn="l" rtl="0"/>
            <a:r>
              <a:rPr lang="en-GB" sz="2000" dirty="0">
                <a:solidFill>
                  <a:schemeClr val="bg1"/>
                </a:solidFill>
              </a:rPr>
              <a:t>Herhofer Space University</a:t>
            </a:r>
          </a:p>
          <a:p>
            <a:pPr algn="l" rtl="0"/>
            <a:r>
              <a:rPr lang="en-GB" sz="2000" dirty="0">
                <a:solidFill>
                  <a:schemeClr val="bg1"/>
                </a:solidFill>
              </a:rPr>
              <a:t>Herhofer Stargate Spaceport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FF7462-D041-461E-E6BF-8703D3037F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9821" y="264702"/>
            <a:ext cx="3028439" cy="31597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E567AE-6BCC-F8A0-8C25-35739DD0C0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2054" y="4879511"/>
            <a:ext cx="714664" cy="70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28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92750-E12D-4995-ABCB-5BB84606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Planning the Process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C133B2-FA6B-8C19-0F38-BE2F9781D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7AD336-22E0-3095-9659-7641E6428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9029"/>
            <a:ext cx="12397324" cy="72817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7E24E3-A3F2-10B1-941D-2337D91F1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437" y="4779341"/>
            <a:ext cx="4756394" cy="19304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48CC10-D3FD-2D2B-7394-5587D40FE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476" y="17920"/>
            <a:ext cx="5937555" cy="25496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CD5ED25-7857-C8F0-774D-2EBD0C1334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2799" y="4146234"/>
            <a:ext cx="5048509" cy="31243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BB8184-B1E2-0D4F-40A9-BAE633B322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2000"/>
          </a:blip>
          <a:stretch>
            <a:fillRect/>
          </a:stretch>
        </p:blipFill>
        <p:spPr>
          <a:xfrm>
            <a:off x="1787615" y="1979084"/>
            <a:ext cx="4411047" cy="26003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67C952D-7DCC-CB88-FA0C-A943B7A2F653}"/>
              </a:ext>
            </a:extLst>
          </p:cNvPr>
          <p:cNvSpPr txBox="1"/>
          <p:nvPr/>
        </p:nvSpPr>
        <p:spPr>
          <a:xfrm>
            <a:off x="5770189" y="34640"/>
            <a:ext cx="637065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Microgram DB" pitchFamily="2" charset="0"/>
              </a:rPr>
              <a:t>Successfully delivered </a:t>
            </a:r>
          </a:p>
          <a:p>
            <a:endParaRPr lang="en-GB" sz="2400" b="1" dirty="0">
              <a:solidFill>
                <a:schemeClr val="bg1"/>
              </a:solidFill>
              <a:latin typeface="Microgram DB" pitchFamily="2" charset="0"/>
            </a:endParaRPr>
          </a:p>
          <a:p>
            <a:r>
              <a:rPr lang="en-GB" sz="2400" b="1" dirty="0">
                <a:solidFill>
                  <a:schemeClr val="bg1"/>
                </a:solidFill>
                <a:latin typeface="Microgram DB" pitchFamily="2" charset="0"/>
              </a:rPr>
              <a:t>Herhofer Stargate Celleste </a:t>
            </a:r>
          </a:p>
          <a:p>
            <a:r>
              <a:rPr lang="en-GB" sz="2400" b="1" dirty="0">
                <a:solidFill>
                  <a:schemeClr val="bg1"/>
                </a:solidFill>
                <a:latin typeface="Microgram DB" pitchFamily="2" charset="0"/>
              </a:rPr>
              <a:t>Space Currency </a:t>
            </a:r>
          </a:p>
          <a:p>
            <a:r>
              <a:rPr lang="en-GB" sz="2400" b="1" dirty="0">
                <a:solidFill>
                  <a:schemeClr val="bg1"/>
                </a:solidFill>
                <a:latin typeface="Microgram DB" pitchFamily="2" charset="0"/>
              </a:rPr>
              <a:t>Herhofer Net Worth</a:t>
            </a:r>
          </a:p>
          <a:p>
            <a:endParaRPr lang="en-GB" sz="2400" b="1" dirty="0">
              <a:solidFill>
                <a:schemeClr val="bg1"/>
              </a:solidFill>
              <a:latin typeface="Microgram DB" pitchFamily="2" charset="0"/>
            </a:endParaRPr>
          </a:p>
          <a:p>
            <a:r>
              <a:rPr lang="en-GB" sz="2400" b="1" dirty="0">
                <a:solidFill>
                  <a:schemeClr val="bg1"/>
                </a:solidFill>
                <a:latin typeface="Microgram DB" pitchFamily="2" charset="0"/>
              </a:rPr>
              <a:t>FCA Regulated LEGAL TENDER</a:t>
            </a:r>
          </a:p>
        </p:txBody>
      </p:sp>
    </p:spTree>
    <p:extLst>
      <p:ext uri="{BB962C8B-B14F-4D97-AF65-F5344CB8AC3E}">
        <p14:creationId xmlns:p14="http://schemas.microsoft.com/office/powerpoint/2010/main" val="1115916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D7D84F-B104-5D3D-2584-86AAD40FF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216" y="486994"/>
            <a:ext cx="8905303" cy="4207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110722-2775-4A70-8182-7C215D42C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9087" y="484122"/>
            <a:ext cx="3412912" cy="1640186"/>
          </a:xfrm>
          <a:noFill/>
        </p:spPr>
        <p:txBody>
          <a:bodyPr vert="horz" rtlCol="0">
            <a:normAutofit fontScale="90000"/>
          </a:bodyPr>
          <a:lstStyle/>
          <a:p>
            <a:pPr rtl="0"/>
            <a:r>
              <a:rPr lang="en-gb" sz="3200" dirty="0">
                <a:latin typeface="Microgram DB" pitchFamily="2" charset="0"/>
              </a:rPr>
              <a:t>Herhofer Space Research InstituteTM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4966FC-4292-FFD9-DC43-516486891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748" y="1678733"/>
            <a:ext cx="8160169" cy="4546834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69C2EAA-2CEC-83FF-8AEA-CD8E25A8CA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7003425"/>
              </p:ext>
            </p:extLst>
          </p:nvPr>
        </p:nvGraphicFramePr>
        <p:xfrm>
          <a:off x="70058" y="39029"/>
          <a:ext cx="12218585" cy="6696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D9322B6-1114-70D2-6719-5DA99386E8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92054" y="4879511"/>
            <a:ext cx="714664" cy="70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62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4979ED-87AA-0DDD-AEFC-5CB837F36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298" y="2054600"/>
            <a:ext cx="7413071" cy="47643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E1F858-2A30-4F73-962A-B70A9326A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16" y="392878"/>
            <a:ext cx="4998963" cy="1255469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dirty="0"/>
              <a:t>Herhofer Stargate Celleste Space Program</a:t>
            </a:r>
          </a:p>
        </p:txBody>
      </p:sp>
      <p:graphicFrame>
        <p:nvGraphicFramePr>
          <p:cNvPr id="4" name="Content Placeholder 3" descr="SmartArt">
            <a:extLst>
              <a:ext uri="{FF2B5EF4-FFF2-40B4-BE49-F238E27FC236}">
                <a16:creationId xmlns:a16="http://schemas.microsoft.com/office/drawing/2014/main" id="{DFE8205B-4C0D-4F7E-A9F7-22AEE49E8E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720404"/>
              </p:ext>
            </p:extLst>
          </p:nvPr>
        </p:nvGraphicFramePr>
        <p:xfrm>
          <a:off x="289249" y="2510395"/>
          <a:ext cx="4998962" cy="3274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7DA2D0B-D32C-D18F-6856-53EE83210B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0942" y="430400"/>
            <a:ext cx="6001058" cy="29941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83136E-8126-7F1C-2B89-6A6E1586CC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92054" y="4879511"/>
            <a:ext cx="714664" cy="70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96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9EC682-21CC-1E15-D79E-753600E1E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223935" cy="69918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93299F-3E8A-4BF7-9C3D-B9F22CF94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2130552"/>
          </a:xfrm>
        </p:spPr>
        <p:txBody>
          <a:bodyPr rtlCol="0">
            <a:normAutofit/>
          </a:bodyPr>
          <a:lstStyle/>
          <a:p>
            <a:pPr algn="r" rtl="0"/>
            <a:r>
              <a:rPr lang="en-GB" dirty="0">
                <a:solidFill>
                  <a:schemeClr val="bg1"/>
                </a:solidFill>
              </a:rPr>
              <a:t>Thank you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2000" dirty="0">
                <a:solidFill>
                  <a:schemeClr val="bg1"/>
                </a:solidFill>
              </a:rPr>
              <a:t>L Herhofer, PhD</a:t>
            </a:r>
            <a:br>
              <a:rPr lang="en-GB" sz="2000" dirty="0">
                <a:solidFill>
                  <a:schemeClr val="bg1"/>
                </a:solidFill>
              </a:rPr>
            </a:br>
            <a:r>
              <a:rPr lang="en-GB" sz="2000" dirty="0">
                <a:solidFill>
                  <a:schemeClr val="bg1"/>
                </a:solidFill>
              </a:rPr>
              <a:t>Space Mathematics</a:t>
            </a:r>
            <a:br>
              <a:rPr lang="en-GB" sz="2000" dirty="0">
                <a:solidFill>
                  <a:schemeClr val="bg1"/>
                </a:solidFill>
              </a:rPr>
            </a:br>
            <a:r>
              <a:rPr lang="en-GB" sz="2000" dirty="0">
                <a:solidFill>
                  <a:schemeClr val="bg1"/>
                </a:solidFill>
              </a:rPr>
              <a:t>Herhofer Space University</a:t>
            </a:r>
            <a:br>
              <a:rPr lang="en-GB" sz="2000" dirty="0">
                <a:solidFill>
                  <a:schemeClr val="bg1"/>
                </a:solidFill>
              </a:rPr>
            </a:b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6083A9-53C1-4358-80D7-727411C12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5" y="3454094"/>
            <a:ext cx="7315200" cy="2130552"/>
          </a:xfrm>
        </p:spPr>
        <p:txBody>
          <a:bodyPr rtlCol="0">
            <a:normAutofit fontScale="55000" lnSpcReduction="20000"/>
          </a:bodyPr>
          <a:lstStyle/>
          <a:p>
            <a:pPr algn="r" rtl="0"/>
            <a:r>
              <a:rPr lang="en-GB" b="1" dirty="0">
                <a:solidFill>
                  <a:schemeClr val="bg1"/>
                </a:solidFill>
                <a:hlinkClick r:id="rId4"/>
              </a:rPr>
              <a:t>space@herhofer.com</a:t>
            </a:r>
            <a:endParaRPr lang="en-GB" b="1" dirty="0">
              <a:solidFill>
                <a:schemeClr val="bg1"/>
              </a:solidFill>
            </a:endParaRPr>
          </a:p>
          <a:p>
            <a:pPr algn="r" rtl="0"/>
            <a:r>
              <a:rPr lang="en-GB" dirty="0">
                <a:solidFill>
                  <a:schemeClr val="bg1"/>
                </a:solidFill>
              </a:rPr>
              <a:t>herhofer.com</a:t>
            </a:r>
          </a:p>
          <a:p>
            <a:pPr algn="r" rtl="0"/>
            <a:r>
              <a:rPr lang="en-GB" dirty="0">
                <a:solidFill>
                  <a:schemeClr val="bg1"/>
                </a:solidFill>
              </a:rPr>
              <a:t>herhofer.com/download</a:t>
            </a:r>
          </a:p>
          <a:p>
            <a:pPr algn="r" rtl="0"/>
            <a:r>
              <a:rPr lang="en-GB" dirty="0">
                <a:solidFill>
                  <a:schemeClr val="bg1"/>
                </a:solidFill>
              </a:rPr>
              <a:t>news.herhofer.com</a:t>
            </a:r>
          </a:p>
          <a:p>
            <a:pPr algn="r" rtl="0"/>
            <a:r>
              <a:rPr lang="en-GB" dirty="0">
                <a:solidFill>
                  <a:schemeClr val="bg1"/>
                </a:solidFill>
              </a:rPr>
              <a:t>edu.herhofer.com</a:t>
            </a:r>
          </a:p>
          <a:p>
            <a:pPr algn="r" rtl="0"/>
            <a:r>
              <a:rPr lang="en-GB" dirty="0">
                <a:solidFill>
                  <a:schemeClr val="bg1"/>
                </a:solidFill>
              </a:rPr>
              <a:t>research.herhofer.com</a:t>
            </a:r>
          </a:p>
          <a:p>
            <a:pPr algn="r" rtl="0"/>
            <a:r>
              <a:rPr lang="en-GB" dirty="0">
                <a:solidFill>
                  <a:schemeClr val="bg1"/>
                </a:solidFill>
              </a:rPr>
              <a:t>space.herhofer.com</a:t>
            </a:r>
          </a:p>
          <a:p>
            <a:pPr algn="r" rtl="0"/>
            <a:r>
              <a:rPr lang="en-GB" dirty="0">
                <a:solidFill>
                  <a:schemeClr val="bg1"/>
                </a:solidFill>
              </a:rPr>
              <a:t>finance.herhofer.com</a:t>
            </a:r>
          </a:p>
          <a:p>
            <a:pPr algn="l" rtl="0"/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1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FB9BFA2-1FA5-44A1-B975-10D6BF58EC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77E783-5AB8-45E6-9E56-AE40075231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541854-87B3-4953-A183-EF3BD285377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152</Words>
  <Application>Microsoft Office PowerPoint</Application>
  <PresentationFormat>Widescreen</PresentationFormat>
  <Paragraphs>39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Microgram DB</vt:lpstr>
      <vt:lpstr>Office Theme</vt:lpstr>
      <vt:lpstr>Herhofer Stargate Celleste Spaceport   Space Program      Herhofer Space Group</vt:lpstr>
      <vt:lpstr>Planning the Process</vt:lpstr>
      <vt:lpstr>Herhofer Space Research InstituteTM</vt:lpstr>
      <vt:lpstr>Herhofer Stargate Celleste Space Program</vt:lpstr>
      <vt:lpstr>Thank you L Herhofer, PhD Space Mathematics Herhofer Space University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Herhofer Stargate Celleste Spaceport   Space Program      Herhofer Space Group</dc:title>
  <dc:creator>Lorenz Herhofer</dc:creator>
  <cp:lastModifiedBy>Lorenz Herhofer</cp:lastModifiedBy>
  <cp:revision>1</cp:revision>
  <dcterms:created xsi:type="dcterms:W3CDTF">2023-12-06T16:34:46Z</dcterms:created>
  <dcterms:modified xsi:type="dcterms:W3CDTF">2023-12-06T17:39:35Z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